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82" r:id="rId6"/>
    <p:sldId id="261" r:id="rId7"/>
    <p:sldId id="273" r:id="rId8"/>
    <p:sldId id="263" r:id="rId9"/>
    <p:sldId id="283" r:id="rId10"/>
    <p:sldId id="265" r:id="rId11"/>
    <p:sldId id="266" r:id="rId12"/>
    <p:sldId id="267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40461F-C721-4D6C-B1FB-06DA99B96C26}" v="38" dt="2023-06-13T22:31:20.3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lin K," userId="c5512252eba0b33e" providerId="LiveId" clId="{E640461F-C721-4D6C-B1FB-06DA99B96C26}"/>
    <pc:docChg chg="undo custSel addSld delSld modSld sldOrd addSection delSection modSection">
      <pc:chgData name="Helin K," userId="c5512252eba0b33e" providerId="LiveId" clId="{E640461F-C721-4D6C-B1FB-06DA99B96C26}" dt="2023-06-13T22:31:40.193" v="193" actId="2696"/>
      <pc:docMkLst>
        <pc:docMk/>
      </pc:docMkLst>
      <pc:sldChg chg="modSp mod">
        <pc:chgData name="Helin K," userId="c5512252eba0b33e" providerId="LiveId" clId="{E640461F-C721-4D6C-B1FB-06DA99B96C26}" dt="2023-06-13T22:03:39.079" v="7" actId="20577"/>
        <pc:sldMkLst>
          <pc:docMk/>
          <pc:sldMk cId="0" sldId="256"/>
        </pc:sldMkLst>
        <pc:spChg chg="mod">
          <ac:chgData name="Helin K," userId="c5512252eba0b33e" providerId="LiveId" clId="{E640461F-C721-4D6C-B1FB-06DA99B96C26}" dt="2023-06-13T22:03:39.079" v="7" actId="20577"/>
          <ac:spMkLst>
            <pc:docMk/>
            <pc:sldMk cId="0" sldId="256"/>
            <ac:spMk id="89" creationId="{00000000-0000-0000-0000-000000000000}"/>
          </ac:spMkLst>
        </pc:spChg>
      </pc:sldChg>
      <pc:sldChg chg="modSp mod">
        <pc:chgData name="Helin K," userId="c5512252eba0b33e" providerId="LiveId" clId="{E640461F-C721-4D6C-B1FB-06DA99B96C26}" dt="2023-06-13T22:17:14.200" v="93" actId="20577"/>
        <pc:sldMkLst>
          <pc:docMk/>
          <pc:sldMk cId="0" sldId="258"/>
        </pc:sldMkLst>
        <pc:spChg chg="mod">
          <ac:chgData name="Helin K," userId="c5512252eba0b33e" providerId="LiveId" clId="{E640461F-C721-4D6C-B1FB-06DA99B96C26}" dt="2023-06-13T22:17:14.200" v="93" actId="20577"/>
          <ac:spMkLst>
            <pc:docMk/>
            <pc:sldMk cId="0" sldId="258"/>
            <ac:spMk id="104" creationId="{00000000-0000-0000-0000-000000000000}"/>
          </ac:spMkLst>
        </pc:spChg>
        <pc:spChg chg="mod">
          <ac:chgData name="Helin K," userId="c5512252eba0b33e" providerId="LiveId" clId="{E640461F-C721-4D6C-B1FB-06DA99B96C26}" dt="2023-06-13T22:17:06.849" v="83" actId="14100"/>
          <ac:spMkLst>
            <pc:docMk/>
            <pc:sldMk cId="0" sldId="258"/>
            <ac:spMk id="106" creationId="{00000000-0000-0000-0000-000000000000}"/>
          </ac:spMkLst>
        </pc:spChg>
      </pc:sldChg>
      <pc:sldChg chg="addSp delSp modSp add del mod">
        <pc:chgData name="Helin K," userId="c5512252eba0b33e" providerId="LiveId" clId="{E640461F-C721-4D6C-B1FB-06DA99B96C26}" dt="2023-06-13T22:09:29.827" v="41" actId="2696"/>
        <pc:sldMkLst>
          <pc:docMk/>
          <pc:sldMk cId="0" sldId="260"/>
        </pc:sldMkLst>
        <pc:spChg chg="add del mod">
          <ac:chgData name="Helin K," userId="c5512252eba0b33e" providerId="LiveId" clId="{E640461F-C721-4D6C-B1FB-06DA99B96C26}" dt="2023-06-13T22:07:24.295" v="20" actId="478"/>
          <ac:spMkLst>
            <pc:docMk/>
            <pc:sldMk cId="0" sldId="260"/>
            <ac:spMk id="2" creationId="{D6831F2E-4392-EE00-38FF-3424D0F13619}"/>
          </ac:spMkLst>
        </pc:spChg>
        <pc:spChg chg="add mod">
          <ac:chgData name="Helin K," userId="c5512252eba0b33e" providerId="LiveId" clId="{E640461F-C721-4D6C-B1FB-06DA99B96C26}" dt="2023-06-13T22:08:18.296" v="36" actId="1076"/>
          <ac:spMkLst>
            <pc:docMk/>
            <pc:sldMk cId="0" sldId="260"/>
            <ac:spMk id="3" creationId="{D55C99BC-80AE-E32F-1821-D38FD1BA4BA9}"/>
          </ac:spMkLst>
        </pc:spChg>
        <pc:spChg chg="mod">
          <ac:chgData name="Helin K," userId="c5512252eba0b33e" providerId="LiveId" clId="{E640461F-C721-4D6C-B1FB-06DA99B96C26}" dt="2023-06-13T22:06:56.558" v="16" actId="14100"/>
          <ac:spMkLst>
            <pc:docMk/>
            <pc:sldMk cId="0" sldId="260"/>
            <ac:spMk id="123" creationId="{00000000-0000-0000-0000-000000000000}"/>
          </ac:spMkLst>
        </pc:spChg>
        <pc:spChg chg="mod">
          <ac:chgData name="Helin K," userId="c5512252eba0b33e" providerId="LiveId" clId="{E640461F-C721-4D6C-B1FB-06DA99B96C26}" dt="2023-06-13T22:07:31.683" v="22" actId="14100"/>
          <ac:spMkLst>
            <pc:docMk/>
            <pc:sldMk cId="0" sldId="260"/>
            <ac:spMk id="127" creationId="{00000000-0000-0000-0000-000000000000}"/>
          </ac:spMkLst>
        </pc:spChg>
        <pc:spChg chg="mod">
          <ac:chgData name="Helin K," userId="c5512252eba0b33e" providerId="LiveId" clId="{E640461F-C721-4D6C-B1FB-06DA99B96C26}" dt="2023-06-13T22:07:50.150" v="28" actId="14100"/>
          <ac:spMkLst>
            <pc:docMk/>
            <pc:sldMk cId="0" sldId="260"/>
            <ac:spMk id="128" creationId="{00000000-0000-0000-0000-000000000000}"/>
          </ac:spMkLst>
        </pc:spChg>
        <pc:spChg chg="mod">
          <ac:chgData name="Helin K," userId="c5512252eba0b33e" providerId="LiveId" clId="{E640461F-C721-4D6C-B1FB-06DA99B96C26}" dt="2023-06-13T22:07:35.393" v="23" actId="14100"/>
          <ac:spMkLst>
            <pc:docMk/>
            <pc:sldMk cId="0" sldId="260"/>
            <ac:spMk id="129" creationId="{00000000-0000-0000-0000-000000000000}"/>
          </ac:spMkLst>
        </pc:spChg>
        <pc:spChg chg="mod">
          <ac:chgData name="Helin K," userId="c5512252eba0b33e" providerId="LiveId" clId="{E640461F-C721-4D6C-B1FB-06DA99B96C26}" dt="2023-06-13T22:08:11.207" v="34" actId="1076"/>
          <ac:spMkLst>
            <pc:docMk/>
            <pc:sldMk cId="0" sldId="260"/>
            <ac:spMk id="130" creationId="{00000000-0000-0000-0000-000000000000}"/>
          </ac:spMkLst>
        </pc:spChg>
        <pc:spChg chg="mod">
          <ac:chgData name="Helin K," userId="c5512252eba0b33e" providerId="LiveId" clId="{E640461F-C721-4D6C-B1FB-06DA99B96C26}" dt="2023-06-13T22:07:59.702" v="31" actId="14100"/>
          <ac:spMkLst>
            <pc:docMk/>
            <pc:sldMk cId="0" sldId="260"/>
            <ac:spMk id="131" creationId="{00000000-0000-0000-0000-000000000000}"/>
          </ac:spMkLst>
        </pc:spChg>
        <pc:spChg chg="del mod">
          <ac:chgData name="Helin K," userId="c5512252eba0b33e" providerId="LiveId" clId="{E640461F-C721-4D6C-B1FB-06DA99B96C26}" dt="2023-06-13T22:07:55.594" v="30" actId="478"/>
          <ac:spMkLst>
            <pc:docMk/>
            <pc:sldMk cId="0" sldId="260"/>
            <ac:spMk id="132" creationId="{00000000-0000-0000-0000-000000000000}"/>
          </ac:spMkLst>
        </pc:spChg>
        <pc:grpChg chg="mod">
          <ac:chgData name="Helin K," userId="c5512252eba0b33e" providerId="LiveId" clId="{E640461F-C721-4D6C-B1FB-06DA99B96C26}" dt="2023-06-13T22:07:29.138" v="21" actId="14100"/>
          <ac:grpSpMkLst>
            <pc:docMk/>
            <pc:sldMk cId="0" sldId="260"/>
            <ac:grpSpMk id="122" creationId="{00000000-0000-0000-0000-000000000000}"/>
          </ac:grpSpMkLst>
        </pc:grpChg>
      </pc:sldChg>
      <pc:sldChg chg="delSp modSp add mod setBg">
        <pc:chgData name="Helin K," userId="c5512252eba0b33e" providerId="LiveId" clId="{E640461F-C721-4D6C-B1FB-06DA99B96C26}" dt="2023-06-13T22:05:09.055" v="15" actId="20577"/>
        <pc:sldMkLst>
          <pc:docMk/>
          <pc:sldMk cId="0" sldId="263"/>
        </pc:sldMkLst>
        <pc:spChg chg="mod">
          <ac:chgData name="Helin K," userId="c5512252eba0b33e" providerId="LiveId" clId="{E640461F-C721-4D6C-B1FB-06DA99B96C26}" dt="2023-06-13T22:05:09.055" v="15" actId="20577"/>
          <ac:spMkLst>
            <pc:docMk/>
            <pc:sldMk cId="0" sldId="263"/>
            <ac:spMk id="153" creationId="{00000000-0000-0000-0000-000000000000}"/>
          </ac:spMkLst>
        </pc:spChg>
        <pc:spChg chg="del">
          <ac:chgData name="Helin K," userId="c5512252eba0b33e" providerId="LiveId" clId="{E640461F-C721-4D6C-B1FB-06DA99B96C26}" dt="2023-06-13T22:05:01.201" v="10" actId="478"/>
          <ac:spMkLst>
            <pc:docMk/>
            <pc:sldMk cId="0" sldId="263"/>
            <ac:spMk id="155" creationId="{00000000-0000-0000-0000-000000000000}"/>
          </ac:spMkLst>
        </pc:spChg>
      </pc:sldChg>
      <pc:sldChg chg="addSp delSp modSp del mod">
        <pc:chgData name="Helin K," userId="c5512252eba0b33e" providerId="LiveId" clId="{E640461F-C721-4D6C-B1FB-06DA99B96C26}" dt="2023-06-13T22:04:55.893" v="9" actId="2696"/>
        <pc:sldMkLst>
          <pc:docMk/>
          <pc:sldMk cId="1352592738" sldId="272"/>
        </pc:sldMkLst>
        <pc:spChg chg="mod">
          <ac:chgData name="Helin K," userId="c5512252eba0b33e" providerId="LiveId" clId="{E640461F-C721-4D6C-B1FB-06DA99B96C26}" dt="2023-06-13T22:02:21.171" v="0"/>
          <ac:spMkLst>
            <pc:docMk/>
            <pc:sldMk cId="1352592738" sldId="272"/>
            <ac:spMk id="3" creationId="{958FD286-84D8-E0D4-8297-543A1AF546B8}"/>
          </ac:spMkLst>
        </pc:spChg>
        <pc:spChg chg="add del mod">
          <ac:chgData name="Helin K," userId="c5512252eba0b33e" providerId="LiveId" clId="{E640461F-C721-4D6C-B1FB-06DA99B96C26}" dt="2023-06-13T22:02:40.679" v="6" actId="478"/>
          <ac:spMkLst>
            <pc:docMk/>
            <pc:sldMk cId="1352592738" sldId="272"/>
            <ac:spMk id="4" creationId="{1D2194FB-9410-FDD8-87CD-ADD891BA8C07}"/>
          </ac:spMkLst>
        </pc:spChg>
        <pc:picChg chg="del">
          <ac:chgData name="Helin K," userId="c5512252eba0b33e" providerId="LiveId" clId="{E640461F-C721-4D6C-B1FB-06DA99B96C26}" dt="2023-06-13T22:02:22.873" v="1" actId="478"/>
          <ac:picMkLst>
            <pc:docMk/>
            <pc:sldMk cId="1352592738" sldId="272"/>
            <ac:picMk id="5" creationId="{A144D575-189D-0CFB-4D95-3E4D70ED8BE3}"/>
          </ac:picMkLst>
        </pc:picChg>
        <pc:picChg chg="add del mod">
          <ac:chgData name="Helin K," userId="c5512252eba0b33e" providerId="LiveId" clId="{E640461F-C721-4D6C-B1FB-06DA99B96C26}" dt="2023-06-13T22:02:40.679" v="6" actId="478"/>
          <ac:picMkLst>
            <pc:docMk/>
            <pc:sldMk cId="1352592738" sldId="272"/>
            <ac:picMk id="1026" creationId="{9054DD96-C62E-A128-B670-F6CDF9E5D138}"/>
          </ac:picMkLst>
        </pc:picChg>
      </pc:sldChg>
      <pc:sldChg chg="modSp add setBg">
        <pc:chgData name="Helin K," userId="c5512252eba0b33e" providerId="LiveId" clId="{E640461F-C721-4D6C-B1FB-06DA99B96C26}" dt="2023-06-13T22:12:17.668" v="66"/>
        <pc:sldMkLst>
          <pc:docMk/>
          <pc:sldMk cId="2613785855" sldId="282"/>
        </pc:sldMkLst>
        <pc:graphicFrameChg chg="mod">
          <ac:chgData name="Helin K," userId="c5512252eba0b33e" providerId="LiveId" clId="{E640461F-C721-4D6C-B1FB-06DA99B96C26}" dt="2023-06-13T22:12:17.668" v="66"/>
          <ac:graphicFrameMkLst>
            <pc:docMk/>
            <pc:sldMk cId="2613785855" sldId="282"/>
            <ac:graphicFrameMk id="26" creationId="{44FE871E-9CDD-5A25-9F2C-057A7D0D19EF}"/>
          </ac:graphicFrameMkLst>
        </pc:graphicFrameChg>
      </pc:sldChg>
      <pc:sldChg chg="addSp delSp modSp add mod chgLayout">
        <pc:chgData name="Helin K," userId="c5512252eba0b33e" providerId="LiveId" clId="{E640461F-C721-4D6C-B1FB-06DA99B96C26}" dt="2023-06-13T22:23:21.832" v="104" actId="14100"/>
        <pc:sldMkLst>
          <pc:docMk/>
          <pc:sldMk cId="4180402487" sldId="283"/>
        </pc:sldMkLst>
        <pc:spChg chg="add del mod ord">
          <ac:chgData name="Helin K," userId="c5512252eba0b33e" providerId="LiveId" clId="{E640461F-C721-4D6C-B1FB-06DA99B96C26}" dt="2023-06-13T22:12:58.866" v="70" actId="478"/>
          <ac:spMkLst>
            <pc:docMk/>
            <pc:sldMk cId="4180402487" sldId="283"/>
            <ac:spMk id="2" creationId="{BC3B5921-0D23-89EB-7FF4-013096BC36B8}"/>
          </ac:spMkLst>
        </pc:spChg>
        <pc:spChg chg="add mod ord">
          <ac:chgData name="Helin K," userId="c5512252eba0b33e" providerId="LiveId" clId="{E640461F-C721-4D6C-B1FB-06DA99B96C26}" dt="2023-06-13T22:12:53.215" v="69" actId="700"/>
          <ac:spMkLst>
            <pc:docMk/>
            <pc:sldMk cId="4180402487" sldId="283"/>
            <ac:spMk id="3" creationId="{56C5F604-5C27-4642-0320-AF0A7025F472}"/>
          </ac:spMkLst>
        </pc:spChg>
        <pc:spChg chg="add">
          <ac:chgData name="Helin K," userId="c5512252eba0b33e" providerId="LiveId" clId="{E640461F-C721-4D6C-B1FB-06DA99B96C26}" dt="2023-06-13T22:22:17.053" v="95"/>
          <ac:spMkLst>
            <pc:docMk/>
            <pc:sldMk cId="4180402487" sldId="283"/>
            <ac:spMk id="6" creationId="{05EE2EB7-81ED-A99A-3DBE-E1673C3CA1DC}"/>
          </ac:spMkLst>
        </pc:spChg>
        <pc:spChg chg="add mod">
          <ac:chgData name="Helin K," userId="c5512252eba0b33e" providerId="LiveId" clId="{E640461F-C721-4D6C-B1FB-06DA99B96C26}" dt="2023-06-13T22:22:39.689" v="96" actId="478"/>
          <ac:spMkLst>
            <pc:docMk/>
            <pc:sldMk cId="4180402487" sldId="283"/>
            <ac:spMk id="8" creationId="{FEB7D8E6-0C47-818B-D5AE-B5AFA3C520C1}"/>
          </ac:spMkLst>
        </pc:spChg>
        <pc:spChg chg="del mod ord">
          <ac:chgData name="Helin K," userId="c5512252eba0b33e" providerId="LiveId" clId="{E640461F-C721-4D6C-B1FB-06DA99B96C26}" dt="2023-06-13T22:22:39.689" v="96" actId="478"/>
          <ac:spMkLst>
            <pc:docMk/>
            <pc:sldMk cId="4180402487" sldId="283"/>
            <ac:spMk id="153" creationId="{00000000-0000-0000-0000-000000000000}"/>
          </ac:spMkLst>
        </pc:spChg>
        <pc:spChg chg="mod ord">
          <ac:chgData name="Helin K," userId="c5512252eba0b33e" providerId="LiveId" clId="{E640461F-C721-4D6C-B1FB-06DA99B96C26}" dt="2023-06-13T22:12:53.215" v="69" actId="700"/>
          <ac:spMkLst>
            <pc:docMk/>
            <pc:sldMk cId="4180402487" sldId="283"/>
            <ac:spMk id="154" creationId="{00000000-0000-0000-0000-000000000000}"/>
          </ac:spMkLst>
        </pc:spChg>
        <pc:picChg chg="add mod">
          <ac:chgData name="Helin K," userId="c5512252eba0b33e" providerId="LiveId" clId="{E640461F-C721-4D6C-B1FB-06DA99B96C26}" dt="2023-06-13T22:23:02.820" v="101" actId="14100"/>
          <ac:picMkLst>
            <pc:docMk/>
            <pc:sldMk cId="4180402487" sldId="283"/>
            <ac:picMk id="5" creationId="{B43BE085-05C6-9A49-C0DB-F48835A2AE14}"/>
          </ac:picMkLst>
        </pc:picChg>
        <pc:picChg chg="add mod">
          <ac:chgData name="Helin K," userId="c5512252eba0b33e" providerId="LiveId" clId="{E640461F-C721-4D6C-B1FB-06DA99B96C26}" dt="2023-06-13T22:23:21.832" v="104" actId="14100"/>
          <ac:picMkLst>
            <pc:docMk/>
            <pc:sldMk cId="4180402487" sldId="283"/>
            <ac:picMk id="10" creationId="{9C050B49-8490-27BD-06DC-2337C6D67E48}"/>
          </ac:picMkLst>
        </pc:picChg>
        <pc:picChg chg="del">
          <ac:chgData name="Helin K," userId="c5512252eba0b33e" providerId="LiveId" clId="{E640461F-C721-4D6C-B1FB-06DA99B96C26}" dt="2023-06-13T22:12:46.083" v="68" actId="478"/>
          <ac:picMkLst>
            <pc:docMk/>
            <pc:sldMk cId="4180402487" sldId="283"/>
            <ac:picMk id="156" creationId="{00000000-0000-0000-0000-000000000000}"/>
          </ac:picMkLst>
        </pc:picChg>
      </pc:sldChg>
      <pc:sldChg chg="addSp delSp modSp add del mod ord">
        <pc:chgData name="Helin K," userId="c5512252eba0b33e" providerId="LiveId" clId="{E640461F-C721-4D6C-B1FB-06DA99B96C26}" dt="2023-06-13T22:29:19.557" v="140" actId="2696"/>
        <pc:sldMkLst>
          <pc:docMk/>
          <pc:sldMk cId="777215991" sldId="284"/>
        </pc:sldMkLst>
        <pc:spChg chg="mod">
          <ac:chgData name="Helin K," userId="c5512252eba0b33e" providerId="LiveId" clId="{E640461F-C721-4D6C-B1FB-06DA99B96C26}" dt="2023-06-13T22:27:30.950" v="133" actId="20577"/>
          <ac:spMkLst>
            <pc:docMk/>
            <pc:sldMk cId="777215991" sldId="284"/>
            <ac:spMk id="152" creationId="{00000000-0000-0000-0000-000000000000}"/>
          </ac:spMkLst>
        </pc:spChg>
        <pc:spChg chg="mod">
          <ac:chgData name="Helin K," userId="c5512252eba0b33e" providerId="LiveId" clId="{E640461F-C721-4D6C-B1FB-06DA99B96C26}" dt="2023-06-13T22:27:21.789" v="109" actId="20577"/>
          <ac:spMkLst>
            <pc:docMk/>
            <pc:sldMk cId="777215991" sldId="284"/>
            <ac:spMk id="153" creationId="{00000000-0000-0000-0000-000000000000}"/>
          </ac:spMkLst>
        </pc:spChg>
        <pc:picChg chg="add mod">
          <ac:chgData name="Helin K," userId="c5512252eba0b33e" providerId="LiveId" clId="{E640461F-C721-4D6C-B1FB-06DA99B96C26}" dt="2023-06-13T22:28:32.016" v="137" actId="14100"/>
          <ac:picMkLst>
            <pc:docMk/>
            <pc:sldMk cId="777215991" sldId="284"/>
            <ac:picMk id="3" creationId="{C5768565-331D-5B7E-D2C3-9EAFA8EC35DB}"/>
          </ac:picMkLst>
        </pc:picChg>
        <pc:picChg chg="del">
          <ac:chgData name="Helin K," userId="c5512252eba0b33e" providerId="LiveId" clId="{E640461F-C721-4D6C-B1FB-06DA99B96C26}" dt="2023-06-13T22:27:19.503" v="108" actId="478"/>
          <ac:picMkLst>
            <pc:docMk/>
            <pc:sldMk cId="777215991" sldId="284"/>
            <ac:picMk id="156" creationId="{00000000-0000-0000-0000-000000000000}"/>
          </ac:picMkLst>
        </pc:picChg>
      </pc:sldChg>
      <pc:sldChg chg="addSp delSp modSp add del mod ord">
        <pc:chgData name="Helin K," userId="c5512252eba0b33e" providerId="LiveId" clId="{E640461F-C721-4D6C-B1FB-06DA99B96C26}" dt="2023-06-13T22:31:40.193" v="193" actId="2696"/>
        <pc:sldMkLst>
          <pc:docMk/>
          <pc:sldMk cId="3187791729" sldId="284"/>
        </pc:sldMkLst>
        <pc:spChg chg="add mod">
          <ac:chgData name="Helin K," userId="c5512252eba0b33e" providerId="LiveId" clId="{E640461F-C721-4D6C-B1FB-06DA99B96C26}" dt="2023-06-13T22:31:32.286" v="191" actId="14100"/>
          <ac:spMkLst>
            <pc:docMk/>
            <pc:sldMk cId="3187791729" sldId="284"/>
            <ac:spMk id="3" creationId="{C59C7F1D-75E0-580D-C7F1-EA32E301B03A}"/>
          </ac:spMkLst>
        </pc:spChg>
        <pc:spChg chg="mod">
          <ac:chgData name="Helin K," userId="c5512252eba0b33e" providerId="LiveId" clId="{E640461F-C721-4D6C-B1FB-06DA99B96C26}" dt="2023-06-13T22:31:04.822" v="181" actId="20577"/>
          <ac:spMkLst>
            <pc:docMk/>
            <pc:sldMk cId="3187791729" sldId="284"/>
            <ac:spMk id="152" creationId="{00000000-0000-0000-0000-000000000000}"/>
          </ac:spMkLst>
        </pc:spChg>
        <pc:spChg chg="del mod">
          <ac:chgData name="Helin K," userId="c5512252eba0b33e" providerId="LiveId" clId="{E640461F-C721-4D6C-B1FB-06DA99B96C26}" dt="2023-06-13T22:31:10.350" v="185" actId="478"/>
          <ac:spMkLst>
            <pc:docMk/>
            <pc:sldMk cId="3187791729" sldId="284"/>
            <ac:spMk id="153" creationId="{00000000-0000-0000-0000-000000000000}"/>
          </ac:spMkLst>
        </pc:spChg>
        <pc:picChg chg="add mod">
          <ac:chgData name="Helin K," userId="c5512252eba0b33e" providerId="LiveId" clId="{E640461F-C721-4D6C-B1FB-06DA99B96C26}" dt="2023-06-13T22:31:34.470" v="192" actId="14100"/>
          <ac:picMkLst>
            <pc:docMk/>
            <pc:sldMk cId="3187791729" sldId="284"/>
            <ac:picMk id="5" creationId="{89AB2E26-7A81-8F34-AE2B-6B7CE6AB7E3E}"/>
          </ac:picMkLst>
        </pc:picChg>
        <pc:picChg chg="del mod">
          <ac:chgData name="Helin K," userId="c5512252eba0b33e" providerId="LiveId" clId="{E640461F-C721-4D6C-B1FB-06DA99B96C26}" dt="2023-06-13T22:31:07.411" v="183" actId="478"/>
          <ac:picMkLst>
            <pc:docMk/>
            <pc:sldMk cId="3187791729" sldId="284"/>
            <ac:picMk id="156" creationId="{00000000-0000-0000-0000-000000000000}"/>
          </ac:picMkLst>
        </pc:picChg>
      </pc:sldChg>
      <pc:sldChg chg="add del">
        <pc:chgData name="Helin K," userId="c5512252eba0b33e" providerId="LiveId" clId="{E640461F-C721-4D6C-B1FB-06DA99B96C26}" dt="2023-06-13T22:29:16.746" v="139" actId="2696"/>
        <pc:sldMkLst>
          <pc:docMk/>
          <pc:sldMk cId="4062447517" sldId="285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en.wikiversity.org/wiki/Python" TargetMode="External"/><Relationship Id="rId1" Type="http://schemas.openxmlformats.org/officeDocument/2006/relationships/image" Target="../media/image4.png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hyperlink" Target="https://mikebader.net/resources/tools/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en.wikiversity.org/wiki/Python" TargetMode="External"/><Relationship Id="rId1" Type="http://schemas.openxmlformats.org/officeDocument/2006/relationships/image" Target="../media/image4.png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hyperlink" Target="https://mikebader.net/resources/tools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404F46-871A-44D3-9274-D2A48BC0BDE3}" type="doc">
      <dgm:prSet loTypeId="urn:microsoft.com/office/officeart/2005/8/layout/pList2" loCatId="pictur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CA"/>
        </a:p>
      </dgm:t>
    </dgm:pt>
    <dgm:pt modelId="{F8596B8B-1696-4FF3-BF33-E59BA4B5B6B8}">
      <dgm:prSet phldrT="[Text]"/>
      <dgm:spPr/>
      <dgm:t>
        <a:bodyPr/>
        <a:lstStyle/>
        <a:p>
          <a:r>
            <a:rPr lang="en-CA" dirty="0"/>
            <a:t>Python</a:t>
          </a:r>
        </a:p>
      </dgm:t>
    </dgm:pt>
    <dgm:pt modelId="{0DB2BAE2-81A6-480B-A58D-4C361A9D0C7A}" type="parTrans" cxnId="{793B3BE0-5725-4242-9FCE-8C7A452B1F3F}">
      <dgm:prSet/>
      <dgm:spPr/>
      <dgm:t>
        <a:bodyPr/>
        <a:lstStyle/>
        <a:p>
          <a:endParaRPr lang="en-CA"/>
        </a:p>
      </dgm:t>
    </dgm:pt>
    <dgm:pt modelId="{E8B66BA3-6865-4985-B37C-D88452A109A1}" type="sibTrans" cxnId="{793B3BE0-5725-4242-9FCE-8C7A452B1F3F}">
      <dgm:prSet/>
      <dgm:spPr/>
      <dgm:t>
        <a:bodyPr/>
        <a:lstStyle/>
        <a:p>
          <a:endParaRPr lang="en-CA"/>
        </a:p>
      </dgm:t>
    </dgm:pt>
    <dgm:pt modelId="{89ADE7D2-CC80-42E2-A233-FB564A42FDD2}">
      <dgm:prSet phldrT="[Text]"/>
      <dgm:spPr/>
      <dgm:t>
        <a:bodyPr/>
        <a:lstStyle/>
        <a:p>
          <a:r>
            <a:rPr lang="en-CA" dirty="0"/>
            <a:t>Pandas</a:t>
          </a:r>
        </a:p>
      </dgm:t>
    </dgm:pt>
    <dgm:pt modelId="{9F20F5EB-FA07-4FE0-9F83-6891C3489F1D}" type="parTrans" cxnId="{6DE27815-43A4-44B8-A710-64A630F64DB0}">
      <dgm:prSet/>
      <dgm:spPr/>
      <dgm:t>
        <a:bodyPr/>
        <a:lstStyle/>
        <a:p>
          <a:endParaRPr lang="en-CA"/>
        </a:p>
      </dgm:t>
    </dgm:pt>
    <dgm:pt modelId="{179A6334-7F19-4D2C-B463-20CD9E68C7ED}" type="sibTrans" cxnId="{6DE27815-43A4-44B8-A710-64A630F64DB0}">
      <dgm:prSet/>
      <dgm:spPr/>
      <dgm:t>
        <a:bodyPr/>
        <a:lstStyle/>
        <a:p>
          <a:endParaRPr lang="en-CA"/>
        </a:p>
      </dgm:t>
    </dgm:pt>
    <dgm:pt modelId="{A14C9864-89D2-460B-980B-073752DF9194}">
      <dgm:prSet phldrT="[Text]"/>
      <dgm:spPr/>
      <dgm:t>
        <a:bodyPr/>
        <a:lstStyle/>
        <a:p>
          <a:r>
            <a:rPr lang="en-CA" dirty="0" err="1"/>
            <a:t>Plotly</a:t>
          </a:r>
          <a:endParaRPr lang="en-CA" dirty="0"/>
        </a:p>
      </dgm:t>
    </dgm:pt>
    <dgm:pt modelId="{A655965C-53DC-4E02-A899-D4A32B1C60BF}" type="parTrans" cxnId="{A7ED45C1-9E4A-4552-B721-DE9D87818782}">
      <dgm:prSet/>
      <dgm:spPr/>
      <dgm:t>
        <a:bodyPr/>
        <a:lstStyle/>
        <a:p>
          <a:endParaRPr lang="en-CA"/>
        </a:p>
      </dgm:t>
    </dgm:pt>
    <dgm:pt modelId="{D387EEB8-7977-47C0-981D-C62B98993CB2}" type="sibTrans" cxnId="{A7ED45C1-9E4A-4552-B721-DE9D87818782}">
      <dgm:prSet/>
      <dgm:spPr/>
      <dgm:t>
        <a:bodyPr/>
        <a:lstStyle/>
        <a:p>
          <a:endParaRPr lang="en-CA"/>
        </a:p>
      </dgm:t>
    </dgm:pt>
    <dgm:pt modelId="{57190F84-7A96-4B3C-9A21-B3900EBC0337}">
      <dgm:prSet phldrT="[Text]"/>
      <dgm:spPr/>
      <dgm:t>
        <a:bodyPr/>
        <a:lstStyle/>
        <a:p>
          <a:r>
            <a:rPr lang="en-CA" dirty="0"/>
            <a:t>SQL</a:t>
          </a:r>
        </a:p>
      </dgm:t>
    </dgm:pt>
    <dgm:pt modelId="{735BC8F7-2DE2-429C-B1AA-BA092D2006DA}" type="parTrans" cxnId="{95B5A759-0444-4848-9374-A59CF4480E9D}">
      <dgm:prSet/>
      <dgm:spPr/>
      <dgm:t>
        <a:bodyPr/>
        <a:lstStyle/>
        <a:p>
          <a:endParaRPr lang="en-CA"/>
        </a:p>
      </dgm:t>
    </dgm:pt>
    <dgm:pt modelId="{36766549-4BB2-4D28-840D-B1F0B4F0F311}" type="sibTrans" cxnId="{95B5A759-0444-4848-9374-A59CF4480E9D}">
      <dgm:prSet/>
      <dgm:spPr/>
      <dgm:t>
        <a:bodyPr/>
        <a:lstStyle/>
        <a:p>
          <a:endParaRPr lang="en-CA"/>
        </a:p>
      </dgm:t>
    </dgm:pt>
    <dgm:pt modelId="{7FBE51D8-477C-4B2C-B225-479BE936351C}">
      <dgm:prSet phldrT="[Text]"/>
      <dgm:spPr/>
      <dgm:t>
        <a:bodyPr/>
        <a:lstStyle/>
        <a:p>
          <a:r>
            <a:rPr lang="en-CA" dirty="0"/>
            <a:t>Tableau</a:t>
          </a:r>
        </a:p>
      </dgm:t>
    </dgm:pt>
    <dgm:pt modelId="{D1673DE1-9331-4071-8573-F7B82AC6E4AF}" type="parTrans" cxnId="{E1D970C1-5B1D-4268-999D-11FDBA0D4CD2}">
      <dgm:prSet/>
      <dgm:spPr/>
      <dgm:t>
        <a:bodyPr/>
        <a:lstStyle/>
        <a:p>
          <a:endParaRPr lang="en-CA"/>
        </a:p>
      </dgm:t>
    </dgm:pt>
    <dgm:pt modelId="{528D5D48-9105-433B-AB8C-22831E304D79}" type="sibTrans" cxnId="{E1D970C1-5B1D-4268-999D-11FDBA0D4CD2}">
      <dgm:prSet/>
      <dgm:spPr/>
      <dgm:t>
        <a:bodyPr/>
        <a:lstStyle/>
        <a:p>
          <a:endParaRPr lang="en-CA"/>
        </a:p>
      </dgm:t>
    </dgm:pt>
    <dgm:pt modelId="{B5F08975-DD30-43BC-87A9-2F3F7BBCEF0B}">
      <dgm:prSet phldrT="[Text]"/>
      <dgm:spPr/>
      <dgm:t>
        <a:bodyPr/>
        <a:lstStyle/>
        <a:p>
          <a:r>
            <a:rPr lang="en-US" dirty="0" err="1"/>
            <a:t>Sci.kit</a:t>
          </a:r>
          <a:r>
            <a:rPr lang="en-US" dirty="0"/>
            <a:t> Learn</a:t>
          </a:r>
          <a:endParaRPr lang="en-CA" dirty="0"/>
        </a:p>
      </dgm:t>
    </dgm:pt>
    <dgm:pt modelId="{86A890F0-BE9F-40F1-93A6-3081729183B2}" type="parTrans" cxnId="{ABFF0E41-2D31-4B16-8B4C-B4E9D050A357}">
      <dgm:prSet/>
      <dgm:spPr/>
      <dgm:t>
        <a:bodyPr/>
        <a:lstStyle/>
        <a:p>
          <a:endParaRPr lang="en-CA"/>
        </a:p>
      </dgm:t>
    </dgm:pt>
    <dgm:pt modelId="{5C968FDB-09CE-4A5B-B5CC-7218918AC89C}" type="sibTrans" cxnId="{ABFF0E41-2D31-4B16-8B4C-B4E9D050A357}">
      <dgm:prSet/>
      <dgm:spPr/>
      <dgm:t>
        <a:bodyPr/>
        <a:lstStyle/>
        <a:p>
          <a:endParaRPr lang="en-CA"/>
        </a:p>
      </dgm:t>
    </dgm:pt>
    <dgm:pt modelId="{F8F7A207-F5A5-4F35-B425-00BC401C773F}">
      <dgm:prSet phldrT="[Text]"/>
      <dgm:spPr/>
      <dgm:t>
        <a:bodyPr/>
        <a:lstStyle/>
        <a:p>
          <a:r>
            <a:rPr lang="en-US" dirty="0"/>
            <a:t>Spark</a:t>
          </a:r>
          <a:endParaRPr lang="en-CA" dirty="0"/>
        </a:p>
      </dgm:t>
    </dgm:pt>
    <dgm:pt modelId="{40230FD0-9BE2-4459-A1C4-856DB06E2B95}" type="parTrans" cxnId="{5334D01A-5FDD-417C-8537-EE80204A0049}">
      <dgm:prSet/>
      <dgm:spPr/>
      <dgm:t>
        <a:bodyPr/>
        <a:lstStyle/>
        <a:p>
          <a:endParaRPr lang="en-CA"/>
        </a:p>
      </dgm:t>
    </dgm:pt>
    <dgm:pt modelId="{A7CDAADD-980E-4316-A779-EB87670FA66A}" type="sibTrans" cxnId="{5334D01A-5FDD-417C-8537-EE80204A0049}">
      <dgm:prSet/>
      <dgm:spPr/>
      <dgm:t>
        <a:bodyPr/>
        <a:lstStyle/>
        <a:p>
          <a:endParaRPr lang="en-CA"/>
        </a:p>
      </dgm:t>
    </dgm:pt>
    <dgm:pt modelId="{54B199DA-25AC-419D-9DE7-76FCDBAA23E6}">
      <dgm:prSet phldrT="[Text]"/>
      <dgm:spPr/>
      <dgm:t>
        <a:bodyPr/>
        <a:lstStyle/>
        <a:p>
          <a:r>
            <a:rPr lang="en-US" dirty="0"/>
            <a:t>Leaflet</a:t>
          </a:r>
          <a:endParaRPr lang="en-CA" dirty="0"/>
        </a:p>
      </dgm:t>
    </dgm:pt>
    <dgm:pt modelId="{E0485349-DF2C-41D4-BD8A-9B2AF29A214B}" type="parTrans" cxnId="{DF847169-FCEF-4994-B8F3-1CA977E64BBD}">
      <dgm:prSet/>
      <dgm:spPr/>
      <dgm:t>
        <a:bodyPr/>
        <a:lstStyle/>
        <a:p>
          <a:endParaRPr lang="en-CA"/>
        </a:p>
      </dgm:t>
    </dgm:pt>
    <dgm:pt modelId="{4002DD2E-4F52-479A-AB29-AE6349A21BAF}" type="sibTrans" cxnId="{DF847169-FCEF-4994-B8F3-1CA977E64BBD}">
      <dgm:prSet/>
      <dgm:spPr/>
      <dgm:t>
        <a:bodyPr/>
        <a:lstStyle/>
        <a:p>
          <a:endParaRPr lang="en-CA"/>
        </a:p>
      </dgm:t>
    </dgm:pt>
    <dgm:pt modelId="{756A8939-45DB-4FB5-9764-06789051E907}" type="pres">
      <dgm:prSet presAssocID="{AF404F46-871A-44D3-9274-D2A48BC0BDE3}" presName="Name0" presStyleCnt="0">
        <dgm:presLayoutVars>
          <dgm:dir/>
          <dgm:resizeHandles val="exact"/>
        </dgm:presLayoutVars>
      </dgm:prSet>
      <dgm:spPr/>
    </dgm:pt>
    <dgm:pt modelId="{551FF089-8FA1-4228-9CB1-4F484FE06A4F}" type="pres">
      <dgm:prSet presAssocID="{AF404F46-871A-44D3-9274-D2A48BC0BDE3}" presName="bkgdShp" presStyleLbl="alignAccFollowNode1" presStyleIdx="0" presStyleCnt="1" custScaleY="127694"/>
      <dgm:spPr/>
    </dgm:pt>
    <dgm:pt modelId="{3821D8F0-4502-4F02-951D-9167D0F4E98D}" type="pres">
      <dgm:prSet presAssocID="{AF404F46-871A-44D3-9274-D2A48BC0BDE3}" presName="linComp" presStyleCnt="0"/>
      <dgm:spPr/>
    </dgm:pt>
    <dgm:pt modelId="{7C519C48-9169-4F43-AA85-A2A202C1DE4F}" type="pres">
      <dgm:prSet presAssocID="{F8596B8B-1696-4FF3-BF33-E59BA4B5B6B8}" presName="compNode" presStyleCnt="0"/>
      <dgm:spPr/>
    </dgm:pt>
    <dgm:pt modelId="{C6105F74-F487-4245-8780-7E6020CCCDDB}" type="pres">
      <dgm:prSet presAssocID="{F8596B8B-1696-4FF3-BF33-E59BA4B5B6B8}" presName="node" presStyleLbl="node1" presStyleIdx="0" presStyleCnt="4">
        <dgm:presLayoutVars>
          <dgm:bulletEnabled val="1"/>
        </dgm:presLayoutVars>
      </dgm:prSet>
      <dgm:spPr/>
    </dgm:pt>
    <dgm:pt modelId="{6C299EDD-B31D-4180-90F5-16DC5F1ED5BD}" type="pres">
      <dgm:prSet presAssocID="{F8596B8B-1696-4FF3-BF33-E59BA4B5B6B8}" presName="invisiNode" presStyleLbl="node1" presStyleIdx="0" presStyleCnt="4"/>
      <dgm:spPr/>
    </dgm:pt>
    <dgm:pt modelId="{E1F60FA6-2053-4912-B057-EF5CF739BB7B}" type="pres">
      <dgm:prSet presAssocID="{F8596B8B-1696-4FF3-BF33-E59BA4B5B6B8}" presName="imagNode" presStyleLbl="fgImgPlace1" presStyleIdx="0" presStyleCnt="4" custScaleX="87268" custScaleY="101680"/>
      <dgm:spPr>
        <a:blipFill dpi="0" rotWithShape="1"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5180" r="5180"/>
          </a:stretch>
        </a:blipFill>
      </dgm:spPr>
    </dgm:pt>
    <dgm:pt modelId="{3D902BD8-4E62-4DD0-91AD-7A8B0D29CD29}" type="pres">
      <dgm:prSet presAssocID="{E8B66BA3-6865-4985-B37C-D88452A109A1}" presName="sibTrans" presStyleLbl="sibTrans2D1" presStyleIdx="0" presStyleCnt="0"/>
      <dgm:spPr/>
    </dgm:pt>
    <dgm:pt modelId="{5B1B0781-841D-461D-BF60-95B164544C23}" type="pres">
      <dgm:prSet presAssocID="{54B199DA-25AC-419D-9DE7-76FCDBAA23E6}" presName="compNode" presStyleCnt="0"/>
      <dgm:spPr/>
    </dgm:pt>
    <dgm:pt modelId="{F0CD2250-B31F-46EB-B559-2C53FBE4C2B2}" type="pres">
      <dgm:prSet presAssocID="{54B199DA-25AC-419D-9DE7-76FCDBAA23E6}" presName="node" presStyleLbl="node1" presStyleIdx="1" presStyleCnt="4">
        <dgm:presLayoutVars>
          <dgm:bulletEnabled val="1"/>
        </dgm:presLayoutVars>
      </dgm:prSet>
      <dgm:spPr/>
    </dgm:pt>
    <dgm:pt modelId="{DDECA48A-0033-4E0F-848B-EAA7F35CD419}" type="pres">
      <dgm:prSet presAssocID="{54B199DA-25AC-419D-9DE7-76FCDBAA23E6}" presName="invisiNode" presStyleLbl="node1" presStyleIdx="1" presStyleCnt="4"/>
      <dgm:spPr/>
    </dgm:pt>
    <dgm:pt modelId="{8AA4A726-CE72-4A03-B457-C09B11A8A4E0}" type="pres">
      <dgm:prSet presAssocID="{54B199DA-25AC-419D-9DE7-76FCDBAA23E6}" presName="imagNode" presStyleLbl="fgImgPlace1" presStyleIdx="1" presStyleCnt="4" custScaleY="107295" custLinFactNeighborX="-3240" custLinFactNeighborY="-7419"/>
      <dgm:spPr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16000" b="-16000"/>
          </a:stretch>
        </a:blipFill>
      </dgm:spPr>
    </dgm:pt>
    <dgm:pt modelId="{D56AF64E-970F-48C0-BBF9-E6FCCDF92A98}" type="pres">
      <dgm:prSet presAssocID="{4002DD2E-4F52-479A-AB29-AE6349A21BAF}" presName="sibTrans" presStyleLbl="sibTrans2D1" presStyleIdx="0" presStyleCnt="0"/>
      <dgm:spPr/>
    </dgm:pt>
    <dgm:pt modelId="{C27A3196-DE28-43BD-8BAD-E271E8B9689D}" type="pres">
      <dgm:prSet presAssocID="{57190F84-7A96-4B3C-9A21-B3900EBC0337}" presName="compNode" presStyleCnt="0"/>
      <dgm:spPr/>
    </dgm:pt>
    <dgm:pt modelId="{6142552B-1381-45CB-83C3-6FB14F78F9CE}" type="pres">
      <dgm:prSet presAssocID="{57190F84-7A96-4B3C-9A21-B3900EBC0337}" presName="node" presStyleLbl="node1" presStyleIdx="2" presStyleCnt="4">
        <dgm:presLayoutVars>
          <dgm:bulletEnabled val="1"/>
        </dgm:presLayoutVars>
      </dgm:prSet>
      <dgm:spPr/>
    </dgm:pt>
    <dgm:pt modelId="{0B2D006F-0633-4996-84CC-B3F8736B1532}" type="pres">
      <dgm:prSet presAssocID="{57190F84-7A96-4B3C-9A21-B3900EBC0337}" presName="invisiNode" presStyleLbl="node1" presStyleIdx="2" presStyleCnt="4"/>
      <dgm:spPr/>
    </dgm:pt>
    <dgm:pt modelId="{6C7E53BA-20A0-426A-BFE8-200072EA9BF3}" type="pres">
      <dgm:prSet presAssocID="{57190F84-7A96-4B3C-9A21-B3900EBC0337}" presName="imagNode" presStyleLbl="fgImgPlac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0222DB69-AA3E-4FDE-BE36-DD381BF2197F}" type="pres">
      <dgm:prSet presAssocID="{36766549-4BB2-4D28-840D-B1F0B4F0F311}" presName="sibTrans" presStyleLbl="sibTrans2D1" presStyleIdx="0" presStyleCnt="0"/>
      <dgm:spPr/>
    </dgm:pt>
    <dgm:pt modelId="{A00418F1-A0ED-454C-9F31-009890590393}" type="pres">
      <dgm:prSet presAssocID="{7FBE51D8-477C-4B2C-B225-479BE936351C}" presName="compNode" presStyleCnt="0"/>
      <dgm:spPr/>
    </dgm:pt>
    <dgm:pt modelId="{4640C7A7-5171-49EE-9A2D-795A86E43D38}" type="pres">
      <dgm:prSet presAssocID="{7FBE51D8-477C-4B2C-B225-479BE936351C}" presName="node" presStyleLbl="node1" presStyleIdx="3" presStyleCnt="4">
        <dgm:presLayoutVars>
          <dgm:bulletEnabled val="1"/>
        </dgm:presLayoutVars>
      </dgm:prSet>
      <dgm:spPr/>
    </dgm:pt>
    <dgm:pt modelId="{08F46830-DF4C-4935-BABF-925961224751}" type="pres">
      <dgm:prSet presAssocID="{7FBE51D8-477C-4B2C-B225-479BE936351C}" presName="invisiNode" presStyleLbl="node1" presStyleIdx="3" presStyleCnt="4"/>
      <dgm:spPr/>
    </dgm:pt>
    <dgm:pt modelId="{FFA9D36D-B2BB-42E1-933D-65A2D7C105FF}" type="pres">
      <dgm:prSet presAssocID="{7FBE51D8-477C-4B2C-B225-479BE936351C}" presName="imagNode" presStyleLbl="fgImgPlace1" presStyleIdx="3" presStyleCnt="4" custScaleX="88843" custScaleY="97431" custLinFactNeighborX="-5000" custLinFactNeighborY="1864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8000" b="-28000"/>
          </a:stretch>
        </a:blipFill>
      </dgm:spPr>
    </dgm:pt>
  </dgm:ptLst>
  <dgm:cxnLst>
    <dgm:cxn modelId="{5AC87108-8625-4A4A-B156-39E84B0BE6B0}" type="presOf" srcId="{54B199DA-25AC-419D-9DE7-76FCDBAA23E6}" destId="{F0CD2250-B31F-46EB-B559-2C53FBE4C2B2}" srcOrd="0" destOrd="0" presId="urn:microsoft.com/office/officeart/2005/8/layout/pList2"/>
    <dgm:cxn modelId="{6DE27815-43A4-44B8-A710-64A630F64DB0}" srcId="{F8596B8B-1696-4FF3-BF33-E59BA4B5B6B8}" destId="{89ADE7D2-CC80-42E2-A233-FB564A42FDD2}" srcOrd="0" destOrd="0" parTransId="{9F20F5EB-FA07-4FE0-9F83-6891C3489F1D}" sibTransId="{179A6334-7F19-4D2C-B463-20CD9E68C7ED}"/>
    <dgm:cxn modelId="{5334D01A-5FDD-417C-8537-EE80204A0049}" srcId="{F8596B8B-1696-4FF3-BF33-E59BA4B5B6B8}" destId="{F8F7A207-F5A5-4F35-B425-00BC401C773F}" srcOrd="3" destOrd="0" parTransId="{40230FD0-9BE2-4459-A1C4-856DB06E2B95}" sibTransId="{A7CDAADD-980E-4316-A779-EB87670FA66A}"/>
    <dgm:cxn modelId="{45850D20-BF77-4D6C-9DFE-13EFB79F41B2}" type="presOf" srcId="{B5F08975-DD30-43BC-87A9-2F3F7BBCEF0B}" destId="{C6105F74-F487-4245-8780-7E6020CCCDDB}" srcOrd="0" destOrd="3" presId="urn:microsoft.com/office/officeart/2005/8/layout/pList2"/>
    <dgm:cxn modelId="{ABFF0E41-2D31-4B16-8B4C-B4E9D050A357}" srcId="{F8596B8B-1696-4FF3-BF33-E59BA4B5B6B8}" destId="{B5F08975-DD30-43BC-87A9-2F3F7BBCEF0B}" srcOrd="2" destOrd="0" parTransId="{86A890F0-BE9F-40F1-93A6-3081729183B2}" sibTransId="{5C968FDB-09CE-4A5B-B5CC-7218918AC89C}"/>
    <dgm:cxn modelId="{DF847169-FCEF-4994-B8F3-1CA977E64BBD}" srcId="{AF404F46-871A-44D3-9274-D2A48BC0BDE3}" destId="{54B199DA-25AC-419D-9DE7-76FCDBAA23E6}" srcOrd="1" destOrd="0" parTransId="{E0485349-DF2C-41D4-BD8A-9B2AF29A214B}" sibTransId="{4002DD2E-4F52-479A-AB29-AE6349A21BAF}"/>
    <dgm:cxn modelId="{CEC31B4A-24FE-422C-B64E-81D28666447E}" type="presOf" srcId="{E8B66BA3-6865-4985-B37C-D88452A109A1}" destId="{3D902BD8-4E62-4DD0-91AD-7A8B0D29CD29}" srcOrd="0" destOrd="0" presId="urn:microsoft.com/office/officeart/2005/8/layout/pList2"/>
    <dgm:cxn modelId="{E793DB76-F30C-4772-AEF3-5B560E0265CC}" type="presOf" srcId="{7FBE51D8-477C-4B2C-B225-479BE936351C}" destId="{4640C7A7-5171-49EE-9A2D-795A86E43D38}" srcOrd="0" destOrd="0" presId="urn:microsoft.com/office/officeart/2005/8/layout/pList2"/>
    <dgm:cxn modelId="{95B5A759-0444-4848-9374-A59CF4480E9D}" srcId="{AF404F46-871A-44D3-9274-D2A48BC0BDE3}" destId="{57190F84-7A96-4B3C-9A21-B3900EBC0337}" srcOrd="2" destOrd="0" parTransId="{735BC8F7-2DE2-429C-B1AA-BA092D2006DA}" sibTransId="{36766549-4BB2-4D28-840D-B1F0B4F0F311}"/>
    <dgm:cxn modelId="{10887F99-8DF2-4EAE-9A2A-ECC884C1DA01}" type="presOf" srcId="{36766549-4BB2-4D28-840D-B1F0B4F0F311}" destId="{0222DB69-AA3E-4FDE-BE36-DD381BF2197F}" srcOrd="0" destOrd="0" presId="urn:microsoft.com/office/officeart/2005/8/layout/pList2"/>
    <dgm:cxn modelId="{6D44EF9A-BEE4-4092-B94A-16BF469D5B45}" type="presOf" srcId="{57190F84-7A96-4B3C-9A21-B3900EBC0337}" destId="{6142552B-1381-45CB-83C3-6FB14F78F9CE}" srcOrd="0" destOrd="0" presId="urn:microsoft.com/office/officeart/2005/8/layout/pList2"/>
    <dgm:cxn modelId="{882E53A6-AC82-4979-A308-57F8A9FD6A19}" type="presOf" srcId="{A14C9864-89D2-460B-980B-073752DF9194}" destId="{C6105F74-F487-4245-8780-7E6020CCCDDB}" srcOrd="0" destOrd="2" presId="urn:microsoft.com/office/officeart/2005/8/layout/pList2"/>
    <dgm:cxn modelId="{944A65B3-3FF9-42CD-8B4C-477715FFF64C}" type="presOf" srcId="{4002DD2E-4F52-479A-AB29-AE6349A21BAF}" destId="{D56AF64E-970F-48C0-BBF9-E6FCCDF92A98}" srcOrd="0" destOrd="0" presId="urn:microsoft.com/office/officeart/2005/8/layout/pList2"/>
    <dgm:cxn modelId="{A7ED45C1-9E4A-4552-B721-DE9D87818782}" srcId="{F8596B8B-1696-4FF3-BF33-E59BA4B5B6B8}" destId="{A14C9864-89D2-460B-980B-073752DF9194}" srcOrd="1" destOrd="0" parTransId="{A655965C-53DC-4E02-A899-D4A32B1C60BF}" sibTransId="{D387EEB8-7977-47C0-981D-C62B98993CB2}"/>
    <dgm:cxn modelId="{E1D970C1-5B1D-4268-999D-11FDBA0D4CD2}" srcId="{AF404F46-871A-44D3-9274-D2A48BC0BDE3}" destId="{7FBE51D8-477C-4B2C-B225-479BE936351C}" srcOrd="3" destOrd="0" parTransId="{D1673DE1-9331-4071-8573-F7B82AC6E4AF}" sibTransId="{528D5D48-9105-433B-AB8C-22831E304D79}"/>
    <dgm:cxn modelId="{A490C7C6-0901-46F2-ACFF-27D7B3D24FCB}" type="presOf" srcId="{AF404F46-871A-44D3-9274-D2A48BC0BDE3}" destId="{756A8939-45DB-4FB5-9764-06789051E907}" srcOrd="0" destOrd="0" presId="urn:microsoft.com/office/officeart/2005/8/layout/pList2"/>
    <dgm:cxn modelId="{793B3BE0-5725-4242-9FCE-8C7A452B1F3F}" srcId="{AF404F46-871A-44D3-9274-D2A48BC0BDE3}" destId="{F8596B8B-1696-4FF3-BF33-E59BA4B5B6B8}" srcOrd="0" destOrd="0" parTransId="{0DB2BAE2-81A6-480B-A58D-4C361A9D0C7A}" sibTransId="{E8B66BA3-6865-4985-B37C-D88452A109A1}"/>
    <dgm:cxn modelId="{226A9CE7-8F2F-41BF-A46F-B374BB74FF81}" type="presOf" srcId="{F8F7A207-F5A5-4F35-B425-00BC401C773F}" destId="{C6105F74-F487-4245-8780-7E6020CCCDDB}" srcOrd="0" destOrd="4" presId="urn:microsoft.com/office/officeart/2005/8/layout/pList2"/>
    <dgm:cxn modelId="{14C9D4EF-0B5E-4F1C-BB05-A888286D0530}" type="presOf" srcId="{F8596B8B-1696-4FF3-BF33-E59BA4B5B6B8}" destId="{C6105F74-F487-4245-8780-7E6020CCCDDB}" srcOrd="0" destOrd="0" presId="urn:microsoft.com/office/officeart/2005/8/layout/pList2"/>
    <dgm:cxn modelId="{667E85F2-4080-42AE-B662-7E090602AA9C}" type="presOf" srcId="{89ADE7D2-CC80-42E2-A233-FB564A42FDD2}" destId="{C6105F74-F487-4245-8780-7E6020CCCDDB}" srcOrd="0" destOrd="1" presId="urn:microsoft.com/office/officeart/2005/8/layout/pList2"/>
    <dgm:cxn modelId="{766596A8-C803-4227-A7CC-E4D754C55DFE}" type="presParOf" srcId="{756A8939-45DB-4FB5-9764-06789051E907}" destId="{551FF089-8FA1-4228-9CB1-4F484FE06A4F}" srcOrd="0" destOrd="0" presId="urn:microsoft.com/office/officeart/2005/8/layout/pList2"/>
    <dgm:cxn modelId="{4D0E6E17-B9A8-451A-ACE3-2894359523C0}" type="presParOf" srcId="{756A8939-45DB-4FB5-9764-06789051E907}" destId="{3821D8F0-4502-4F02-951D-9167D0F4E98D}" srcOrd="1" destOrd="0" presId="urn:microsoft.com/office/officeart/2005/8/layout/pList2"/>
    <dgm:cxn modelId="{9C22EFF8-830F-4A1D-9DC3-3F1AB541CB5F}" type="presParOf" srcId="{3821D8F0-4502-4F02-951D-9167D0F4E98D}" destId="{7C519C48-9169-4F43-AA85-A2A202C1DE4F}" srcOrd="0" destOrd="0" presId="urn:microsoft.com/office/officeart/2005/8/layout/pList2"/>
    <dgm:cxn modelId="{BA18FB49-3F24-402F-A48F-4461FC6F714F}" type="presParOf" srcId="{7C519C48-9169-4F43-AA85-A2A202C1DE4F}" destId="{C6105F74-F487-4245-8780-7E6020CCCDDB}" srcOrd="0" destOrd="0" presId="urn:microsoft.com/office/officeart/2005/8/layout/pList2"/>
    <dgm:cxn modelId="{759E38C1-BF7F-414C-9D24-1716ED84D886}" type="presParOf" srcId="{7C519C48-9169-4F43-AA85-A2A202C1DE4F}" destId="{6C299EDD-B31D-4180-90F5-16DC5F1ED5BD}" srcOrd="1" destOrd="0" presId="urn:microsoft.com/office/officeart/2005/8/layout/pList2"/>
    <dgm:cxn modelId="{A9664508-E224-4832-B477-9543CEFD9982}" type="presParOf" srcId="{7C519C48-9169-4F43-AA85-A2A202C1DE4F}" destId="{E1F60FA6-2053-4912-B057-EF5CF739BB7B}" srcOrd="2" destOrd="0" presId="urn:microsoft.com/office/officeart/2005/8/layout/pList2"/>
    <dgm:cxn modelId="{4B3EDF6E-C194-4F94-8663-ACB4B48CE984}" type="presParOf" srcId="{3821D8F0-4502-4F02-951D-9167D0F4E98D}" destId="{3D902BD8-4E62-4DD0-91AD-7A8B0D29CD29}" srcOrd="1" destOrd="0" presId="urn:microsoft.com/office/officeart/2005/8/layout/pList2"/>
    <dgm:cxn modelId="{64BE625C-C671-4E9C-9DB4-4FFEA2927ED5}" type="presParOf" srcId="{3821D8F0-4502-4F02-951D-9167D0F4E98D}" destId="{5B1B0781-841D-461D-BF60-95B164544C23}" srcOrd="2" destOrd="0" presId="urn:microsoft.com/office/officeart/2005/8/layout/pList2"/>
    <dgm:cxn modelId="{A37CD4D5-5DC1-4106-BE69-CAB0E9F23CC8}" type="presParOf" srcId="{5B1B0781-841D-461D-BF60-95B164544C23}" destId="{F0CD2250-B31F-46EB-B559-2C53FBE4C2B2}" srcOrd="0" destOrd="0" presId="urn:microsoft.com/office/officeart/2005/8/layout/pList2"/>
    <dgm:cxn modelId="{AFEBE3C1-A003-4DDA-9539-8987555112BC}" type="presParOf" srcId="{5B1B0781-841D-461D-BF60-95B164544C23}" destId="{DDECA48A-0033-4E0F-848B-EAA7F35CD419}" srcOrd="1" destOrd="0" presId="urn:microsoft.com/office/officeart/2005/8/layout/pList2"/>
    <dgm:cxn modelId="{D640A306-D39A-439E-975B-6C9D43C6B50B}" type="presParOf" srcId="{5B1B0781-841D-461D-BF60-95B164544C23}" destId="{8AA4A726-CE72-4A03-B457-C09B11A8A4E0}" srcOrd="2" destOrd="0" presId="urn:microsoft.com/office/officeart/2005/8/layout/pList2"/>
    <dgm:cxn modelId="{B5B48BCD-3447-45C5-8586-7B372A7B3849}" type="presParOf" srcId="{3821D8F0-4502-4F02-951D-9167D0F4E98D}" destId="{D56AF64E-970F-48C0-BBF9-E6FCCDF92A98}" srcOrd="3" destOrd="0" presId="urn:microsoft.com/office/officeart/2005/8/layout/pList2"/>
    <dgm:cxn modelId="{764D8775-62D2-4E8A-B279-B48D61C68E17}" type="presParOf" srcId="{3821D8F0-4502-4F02-951D-9167D0F4E98D}" destId="{C27A3196-DE28-43BD-8BAD-E271E8B9689D}" srcOrd="4" destOrd="0" presId="urn:microsoft.com/office/officeart/2005/8/layout/pList2"/>
    <dgm:cxn modelId="{6F8E4192-84CD-44C1-AB80-32B8C6097EAA}" type="presParOf" srcId="{C27A3196-DE28-43BD-8BAD-E271E8B9689D}" destId="{6142552B-1381-45CB-83C3-6FB14F78F9CE}" srcOrd="0" destOrd="0" presId="urn:microsoft.com/office/officeart/2005/8/layout/pList2"/>
    <dgm:cxn modelId="{AD5DC56C-E02A-4314-9566-20D41E09B380}" type="presParOf" srcId="{C27A3196-DE28-43BD-8BAD-E271E8B9689D}" destId="{0B2D006F-0633-4996-84CC-B3F8736B1532}" srcOrd="1" destOrd="0" presId="urn:microsoft.com/office/officeart/2005/8/layout/pList2"/>
    <dgm:cxn modelId="{6321261B-442A-47A3-AA6F-23D08E86FF13}" type="presParOf" srcId="{C27A3196-DE28-43BD-8BAD-E271E8B9689D}" destId="{6C7E53BA-20A0-426A-BFE8-200072EA9BF3}" srcOrd="2" destOrd="0" presId="urn:microsoft.com/office/officeart/2005/8/layout/pList2"/>
    <dgm:cxn modelId="{BCD89668-4957-44E8-AC42-E0FA4099DA72}" type="presParOf" srcId="{3821D8F0-4502-4F02-951D-9167D0F4E98D}" destId="{0222DB69-AA3E-4FDE-BE36-DD381BF2197F}" srcOrd="5" destOrd="0" presId="urn:microsoft.com/office/officeart/2005/8/layout/pList2"/>
    <dgm:cxn modelId="{45887FAB-5C34-4198-B137-8207C320DD46}" type="presParOf" srcId="{3821D8F0-4502-4F02-951D-9167D0F4E98D}" destId="{A00418F1-A0ED-454C-9F31-009890590393}" srcOrd="6" destOrd="0" presId="urn:microsoft.com/office/officeart/2005/8/layout/pList2"/>
    <dgm:cxn modelId="{0424352A-2F7C-4F7C-95AE-BC6E3EB1700B}" type="presParOf" srcId="{A00418F1-A0ED-454C-9F31-009890590393}" destId="{4640C7A7-5171-49EE-9A2D-795A86E43D38}" srcOrd="0" destOrd="0" presId="urn:microsoft.com/office/officeart/2005/8/layout/pList2"/>
    <dgm:cxn modelId="{57969605-B427-4736-B4F5-E22D69E5A436}" type="presParOf" srcId="{A00418F1-A0ED-454C-9F31-009890590393}" destId="{08F46830-DF4C-4935-BABF-925961224751}" srcOrd="1" destOrd="0" presId="urn:microsoft.com/office/officeart/2005/8/layout/pList2"/>
    <dgm:cxn modelId="{B4E265DF-4CBF-46F8-8291-F840747DD2AE}" type="presParOf" srcId="{A00418F1-A0ED-454C-9F31-009890590393}" destId="{FFA9D36D-B2BB-42E1-933D-65A2D7C105FF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1FF089-8FA1-4228-9CB1-4F484FE06A4F}">
      <dsp:nvSpPr>
        <dsp:cNvPr id="0" name=""/>
        <dsp:cNvSpPr/>
      </dsp:nvSpPr>
      <dsp:spPr>
        <a:xfrm>
          <a:off x="0" y="-135569"/>
          <a:ext cx="9321800" cy="2500378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F60FA6-2053-4912-B057-EF5CF739BB7B}">
      <dsp:nvSpPr>
        <dsp:cNvPr id="0" name=""/>
        <dsp:cNvSpPr/>
      </dsp:nvSpPr>
      <dsp:spPr>
        <a:xfrm>
          <a:off x="411870" y="384587"/>
          <a:ext cx="1777295" cy="1460065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837473B0-CC2E-450A-ABE3-18F120FF3D39}">
                <a1611:picAttrSrcUrl xmlns:a1611="http://schemas.microsoft.com/office/drawing/2016/11/main" r:id="rId2"/>
              </a:ext>
            </a:extLst>
          </a:blip>
          <a:srcRect/>
          <a:stretch>
            <a:fillRect l="5180" r="5180"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105F74-F487-4245-8780-7E6020CCCDDB}">
      <dsp:nvSpPr>
        <dsp:cNvPr id="0" name=""/>
        <dsp:cNvSpPr/>
      </dsp:nvSpPr>
      <dsp:spPr>
        <a:xfrm rot="10800000">
          <a:off x="282221" y="2093670"/>
          <a:ext cx="2036594" cy="2393235"/>
        </a:xfrm>
        <a:prstGeom prst="round2SameRect">
          <a:avLst>
            <a:gd name="adj1" fmla="val 10500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 dirty="0"/>
            <a:t>Python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kern="1200" dirty="0"/>
            <a:t>Pandas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kern="1200" dirty="0" err="1"/>
            <a:t>Plotly</a:t>
          </a:r>
          <a:endParaRPr lang="en-CA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 err="1"/>
            <a:t>Sci.kit</a:t>
          </a:r>
          <a:r>
            <a:rPr lang="en-US" sz="2000" kern="1200" dirty="0"/>
            <a:t> Learn</a:t>
          </a:r>
          <a:endParaRPr lang="en-CA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Spark</a:t>
          </a:r>
          <a:endParaRPr lang="en-CA" sz="2000" kern="1200" dirty="0"/>
        </a:p>
      </dsp:txBody>
      <dsp:txXfrm rot="10800000">
        <a:off x="344853" y="2093670"/>
        <a:ext cx="1911330" cy="2330603"/>
      </dsp:txXfrm>
    </dsp:sp>
    <dsp:sp modelId="{8AA4A726-CE72-4A03-B457-C09B11A8A4E0}">
      <dsp:nvSpPr>
        <dsp:cNvPr id="0" name=""/>
        <dsp:cNvSpPr/>
      </dsp:nvSpPr>
      <dsp:spPr>
        <a:xfrm>
          <a:off x="2456489" y="237740"/>
          <a:ext cx="2036594" cy="1540693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16000" b="-16000"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CD2250-B31F-46EB-B559-2C53FBE4C2B2}">
      <dsp:nvSpPr>
        <dsp:cNvPr id="0" name=""/>
        <dsp:cNvSpPr/>
      </dsp:nvSpPr>
      <dsp:spPr>
        <a:xfrm rot="10800000">
          <a:off x="2522475" y="2093670"/>
          <a:ext cx="2036594" cy="2393235"/>
        </a:xfrm>
        <a:prstGeom prst="round2SameRect">
          <a:avLst>
            <a:gd name="adj1" fmla="val 10500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Leaflet</a:t>
          </a:r>
          <a:endParaRPr lang="en-CA" sz="2600" kern="1200" dirty="0"/>
        </a:p>
      </dsp:txBody>
      <dsp:txXfrm rot="10800000">
        <a:off x="2585107" y="2093670"/>
        <a:ext cx="1911330" cy="2330603"/>
      </dsp:txXfrm>
    </dsp:sp>
    <dsp:sp modelId="{6C7E53BA-20A0-426A-BFE8-200072EA9BF3}">
      <dsp:nvSpPr>
        <dsp:cNvPr id="0" name=""/>
        <dsp:cNvSpPr/>
      </dsp:nvSpPr>
      <dsp:spPr>
        <a:xfrm>
          <a:off x="4762729" y="396649"/>
          <a:ext cx="2036594" cy="143594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42552B-1381-45CB-83C3-6FB14F78F9CE}">
      <dsp:nvSpPr>
        <dsp:cNvPr id="0" name=""/>
        <dsp:cNvSpPr/>
      </dsp:nvSpPr>
      <dsp:spPr>
        <a:xfrm rot="10800000">
          <a:off x="4762729" y="2093670"/>
          <a:ext cx="2036594" cy="2393235"/>
        </a:xfrm>
        <a:prstGeom prst="round2SameRect">
          <a:avLst>
            <a:gd name="adj1" fmla="val 10500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 dirty="0"/>
            <a:t>SQL</a:t>
          </a:r>
        </a:p>
      </dsp:txBody>
      <dsp:txXfrm rot="10800000">
        <a:off x="4825361" y="2093670"/>
        <a:ext cx="1911330" cy="2330603"/>
      </dsp:txXfrm>
    </dsp:sp>
    <dsp:sp modelId="{FFA9D36D-B2BB-42E1-933D-65A2D7C105FF}">
      <dsp:nvSpPr>
        <dsp:cNvPr id="0" name=""/>
        <dsp:cNvSpPr/>
      </dsp:nvSpPr>
      <dsp:spPr>
        <a:xfrm>
          <a:off x="7014765" y="441859"/>
          <a:ext cx="1809371" cy="139905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8000" b="-28000"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40C7A7-5171-49EE-9A2D-795A86E43D38}">
      <dsp:nvSpPr>
        <dsp:cNvPr id="0" name=""/>
        <dsp:cNvSpPr/>
      </dsp:nvSpPr>
      <dsp:spPr>
        <a:xfrm rot="10800000">
          <a:off x="7002984" y="2093670"/>
          <a:ext cx="2036594" cy="2393235"/>
        </a:xfrm>
        <a:prstGeom prst="round2SameRect">
          <a:avLst>
            <a:gd name="adj1" fmla="val 10500"/>
            <a:gd name="adj2" fmla="val 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600" kern="1200" dirty="0"/>
            <a:t>Tableau</a:t>
          </a:r>
        </a:p>
      </dsp:txBody>
      <dsp:txXfrm rot="10800000">
        <a:off x="7065616" y="2093670"/>
        <a:ext cx="1911330" cy="23306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520e471931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2520e47193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5635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georgescutelnicu/top-100-popular-movies-from-2003-to-2022-imdb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databank.worldbank.org/home.aspx" TargetMode="External"/><Relationship Id="rId4" Type="http://schemas.openxmlformats.org/officeDocument/2006/relationships/hyperlink" Target="https://climate.nasa.gov/vital-signs/global-temperature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2F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</a:t>
            </a:fld>
            <a:endParaRPr/>
          </a:p>
        </p:txBody>
      </p:sp>
      <p:sp>
        <p:nvSpPr>
          <p:cNvPr id="89" name="Google Shape;89;p13"/>
          <p:cNvSpPr/>
          <p:nvPr/>
        </p:nvSpPr>
        <p:spPr>
          <a:xfrm>
            <a:off x="-7620" y="5133976"/>
            <a:ext cx="12199500" cy="1667400"/>
          </a:xfrm>
          <a:prstGeom prst="rect">
            <a:avLst/>
          </a:prstGeom>
          <a:solidFill>
            <a:srgbClr val="4B7A94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 i="0" u="none" strike="noStrike" cap="none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Group 8: </a:t>
            </a:r>
            <a:r>
              <a:rPr lang="en-CA" sz="3600" b="1" i="0" u="none" strike="noStrike" cap="none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Anna, Dianne, Helin, </a:t>
            </a:r>
            <a:r>
              <a:rPr lang="en-CA" sz="3600" b="1" i="0" u="none" strike="noStrike" cap="none" dirty="0" err="1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Tejas</a:t>
            </a:r>
            <a:endParaRPr sz="3600" b="1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800" b="1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Climate Change : World and Canada View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"/>
            <a:ext cx="12192000" cy="513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CFD0D4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10</a:t>
            </a:fld>
            <a:endParaRPr/>
          </a:p>
        </p:txBody>
      </p:sp>
      <p:pic>
        <p:nvPicPr>
          <p:cNvPr id="170" name="Google Shape;170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48401" y="-1"/>
            <a:ext cx="59435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 txBox="1"/>
          <p:nvPr/>
        </p:nvSpPr>
        <p:spPr>
          <a:xfrm>
            <a:off x="76200" y="2428875"/>
            <a:ext cx="8202561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next?</a:t>
            </a:r>
            <a:endParaRPr sz="4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>
            <a:off x="0" y="37181"/>
            <a:ext cx="12192000" cy="1287712"/>
          </a:xfrm>
          <a:prstGeom prst="rect">
            <a:avLst/>
          </a:prstGeom>
          <a:solidFill>
            <a:srgbClr val="0C1524">
              <a:alpha val="91764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Machine Learning Model on Temp. Change</a:t>
            </a:r>
            <a:endParaRPr sz="4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11</a:t>
            </a:fld>
            <a:endParaRPr/>
          </a:p>
        </p:txBody>
      </p:sp>
      <p:pic>
        <p:nvPicPr>
          <p:cNvPr id="178" name="Google Shape;17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30837"/>
            <a:ext cx="8133761" cy="5147516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 txBox="1"/>
          <p:nvPr/>
        </p:nvSpPr>
        <p:spPr>
          <a:xfrm>
            <a:off x="8286161" y="2428371"/>
            <a:ext cx="3654889" cy="2677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Our Model </a:t>
            </a: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</a:rPr>
              <a:t>predicts rise in temperature in future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</a:rPr>
              <a:t>Past data 60 years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</a:rPr>
              <a:t>Predicted data include 40 years</a:t>
            </a:r>
            <a:endParaRPr lang="en-CA" sz="20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/>
          <p:nvPr/>
        </p:nvSpPr>
        <p:spPr>
          <a:xfrm>
            <a:off x="0" y="-136525"/>
            <a:ext cx="17068800" cy="6858000"/>
          </a:xfrm>
          <a:prstGeom prst="rect">
            <a:avLst/>
          </a:prstGeom>
          <a:solidFill>
            <a:srgbClr val="111A2C"/>
          </a:solidFill>
          <a:ln w="12700" cap="flat" cmpd="sng">
            <a:solidFill>
              <a:srgbClr val="22355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12</a:t>
            </a:fld>
            <a:endParaRPr/>
          </a:p>
        </p:txBody>
      </p:sp>
      <p:pic>
        <p:nvPicPr>
          <p:cNvPr id="186" name="Google Shape;186;p24"/>
          <p:cNvPicPr preferRelativeResize="0"/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4345831" y="1235075"/>
            <a:ext cx="2497082" cy="3146323"/>
          </a:xfrm>
          <a:prstGeom prst="rect">
            <a:avLst/>
          </a:prstGeom>
          <a:solidFill>
            <a:srgbClr val="223558"/>
          </a:solidFill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822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0" y="37181"/>
            <a:ext cx="12192000" cy="1287600"/>
          </a:xfrm>
          <a:prstGeom prst="rect">
            <a:avLst/>
          </a:prstGeom>
          <a:solidFill>
            <a:srgbClr val="0C1524">
              <a:alpha val="9176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Summary</a:t>
            </a:r>
            <a:endParaRPr dirty="0"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</a:t>
            </a:fld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1"/>
          </p:nvPr>
        </p:nvSpPr>
        <p:spPr>
          <a:xfrm>
            <a:off x="270450" y="840350"/>
            <a:ext cx="11030700" cy="31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D1C1D"/>
              </a:buClr>
              <a:buSzPct val="100000"/>
              <a:buNone/>
            </a:pPr>
            <a:br>
              <a:rPr lang="en-CA" b="0" i="0" dirty="0">
                <a:solidFill>
                  <a:srgbClr val="1D1C1D"/>
                </a:solidFill>
                <a:latin typeface="Lato"/>
                <a:ea typeface="Lato"/>
                <a:cs typeface="Lato"/>
                <a:sym typeface="Lato"/>
              </a:rPr>
            </a:br>
            <a:endParaRPr b="0" i="0" dirty="0">
              <a:solidFill>
                <a:srgbClr val="1D1C1D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CA" sz="2400" dirty="0">
                <a:solidFill>
                  <a:srgbClr val="1D1C1D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Climate change impacts us all. Industries are now including Sustainability as a core value of their visions and using data analytics to drive meaningful decision making towards a greener future</a:t>
            </a:r>
            <a:endParaRPr sz="2400" dirty="0">
              <a:solidFill>
                <a:srgbClr val="1D1C1D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rgbClr val="1D1C1D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>
              <a:solidFill>
                <a:srgbClr val="1D1C1D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dirty="0"/>
          </a:p>
        </p:txBody>
      </p:sp>
      <p:pic>
        <p:nvPicPr>
          <p:cNvPr id="98" name="Google Shape;9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6489" y="2905399"/>
            <a:ext cx="5978075" cy="39526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4"/>
          <p:cNvSpPr txBox="1"/>
          <p:nvPr/>
        </p:nvSpPr>
        <p:spPr>
          <a:xfrm>
            <a:off x="598850" y="3535250"/>
            <a:ext cx="4636500" cy="2307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2400" dirty="0">
                <a:solidFill>
                  <a:srgbClr val="1D1C1D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This project provides an example of how machine learning can be used as a tool to predict future warming trends and the impact of them on our world</a:t>
            </a:r>
            <a:endParaRPr sz="2400" dirty="0"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/>
          <p:nvPr/>
        </p:nvSpPr>
        <p:spPr>
          <a:xfrm>
            <a:off x="0" y="37181"/>
            <a:ext cx="12192000" cy="1287600"/>
          </a:xfrm>
          <a:prstGeom prst="rect">
            <a:avLst/>
          </a:prstGeom>
          <a:solidFill>
            <a:srgbClr val="0C1524">
              <a:alpha val="9176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Objectives-Processes</a:t>
            </a:r>
            <a:endParaRPr dirty="0"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3</a:t>
            </a:fld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body" idx="1"/>
          </p:nvPr>
        </p:nvSpPr>
        <p:spPr>
          <a:xfrm>
            <a:off x="678730" y="1825624"/>
            <a:ext cx="10329469" cy="4622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228600" lvl="0" indent="-224407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1D1C1D"/>
              </a:buClr>
              <a:buSzPct val="100000"/>
              <a:buFont typeface="Calibri"/>
              <a:buAutoNum type="arabicPeriod"/>
            </a:pPr>
            <a:r>
              <a:rPr lang="en-CA" sz="7200" b="0" i="0" dirty="0">
                <a:solidFill>
                  <a:srgbClr val="1D1C1D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Data Preparation: Importing and pre</a:t>
            </a:r>
            <a:r>
              <a:rPr lang="en-CA" sz="7200" dirty="0">
                <a:solidFill>
                  <a:srgbClr val="1D1C1D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processing datasets </a:t>
            </a:r>
            <a:endParaRPr sz="7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4407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1D1C1D"/>
              </a:buClr>
              <a:buSzPct val="100000"/>
              <a:buFont typeface="Calibri"/>
              <a:buAutoNum type="arabicPeriod"/>
            </a:pPr>
            <a:r>
              <a:rPr lang="en-CA" sz="7200" b="0" i="0" dirty="0">
                <a:solidFill>
                  <a:srgbClr val="1D1C1D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Exploratory Data Analysis: Visualizing the data and identifying any patterns or trends</a:t>
            </a:r>
            <a:endParaRPr sz="7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0193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1D1C1D"/>
              </a:buClr>
              <a:buSzPct val="78979"/>
              <a:buFont typeface="Calibri"/>
              <a:buAutoNum type="arabicPeriod"/>
            </a:pPr>
            <a:r>
              <a:rPr lang="en-CA" sz="7200" b="0" i="0" dirty="0">
                <a:solidFill>
                  <a:srgbClr val="1D1C1D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Model Training</a:t>
            </a:r>
            <a:r>
              <a:rPr lang="en-CA" sz="7200" dirty="0">
                <a:latin typeface="Arial" panose="020B0604020202020204" pitchFamily="34" charset="0"/>
                <a:cs typeface="Arial" panose="020B0604020202020204" pitchFamily="34" charset="0"/>
              </a:rPr>
              <a:t> and Testing: Splitting the data and training models using linear and polynomial regression</a:t>
            </a:r>
            <a:endParaRPr sz="7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4407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1D1C1D"/>
              </a:buClr>
              <a:buSzPct val="100000"/>
              <a:buFont typeface="Calibri"/>
              <a:buAutoNum type="arabicPeriod"/>
            </a:pPr>
            <a:r>
              <a:rPr lang="en-CA" sz="7200" b="0" i="0" dirty="0">
                <a:solidFill>
                  <a:srgbClr val="1D1C1D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Future Temperature Prediction: Using the trained models to make predictions on future temperature change</a:t>
            </a:r>
            <a:r>
              <a:rPr lang="en-CA" sz="7200" dirty="0">
                <a:solidFill>
                  <a:srgbClr val="1D1C1D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s</a:t>
            </a:r>
            <a:endParaRPr sz="7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4407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rgbClr val="1D1C1D"/>
              </a:buClr>
              <a:buSzPct val="100000"/>
              <a:buFont typeface="Calibri"/>
              <a:buAutoNum type="arabicPeriod"/>
            </a:pPr>
            <a:r>
              <a:rPr lang="en-CA" sz="7200" b="0" i="0" dirty="0">
                <a:solidFill>
                  <a:srgbClr val="1D1C1D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Visualization</a:t>
            </a:r>
            <a:r>
              <a:rPr lang="en-CA" sz="7200" dirty="0">
                <a:solidFill>
                  <a:srgbClr val="1D1C1D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: Plotting the temperature data and predictions and compare the model’s performance</a:t>
            </a:r>
            <a:endParaRPr sz="7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78109"/>
              <a:buNone/>
            </a:pPr>
            <a:endParaRPr sz="358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0" y="37181"/>
            <a:ext cx="12192000" cy="1287600"/>
          </a:xfrm>
          <a:prstGeom prst="rect">
            <a:avLst/>
          </a:prstGeom>
          <a:solidFill>
            <a:srgbClr val="0C1524">
              <a:alpha val="9176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Sources : </a:t>
            </a:r>
            <a:r>
              <a:rPr lang="en-CA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Kaggle</a:t>
            </a:r>
            <a:r>
              <a:rPr lang="en-CA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,</a:t>
            </a:r>
            <a:r>
              <a:rPr lang="en-CA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Nasa</a:t>
            </a:r>
            <a:r>
              <a:rPr lang="en-CA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CA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Worldbank</a:t>
            </a:r>
            <a:r>
              <a:rPr lang="en-CA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Emdat</a:t>
            </a: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8621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CA"/>
              <a:t>Sources : </a:t>
            </a:r>
            <a:r>
              <a:rPr lang="en-CA" u="sng">
                <a:solidFill>
                  <a:schemeClr val="hlink"/>
                </a:solidFill>
                <a:hlinkClick r:id="rId3"/>
              </a:rPr>
              <a:t>Kaggle</a:t>
            </a:r>
            <a:r>
              <a:rPr lang="en-CA"/>
              <a:t> ,</a:t>
            </a:r>
            <a:r>
              <a:rPr lang="en-CA" u="sng">
                <a:solidFill>
                  <a:schemeClr val="hlink"/>
                </a:solidFill>
                <a:hlinkClick r:id="rId4"/>
              </a:rPr>
              <a:t>Nasa</a:t>
            </a:r>
            <a:r>
              <a:rPr lang="en-CA"/>
              <a:t>, </a:t>
            </a:r>
            <a:r>
              <a:rPr lang="en-CA" u="sng">
                <a:solidFill>
                  <a:schemeClr val="hlink"/>
                </a:solidFill>
                <a:hlinkClick r:id="rId5"/>
              </a:rPr>
              <a:t>Worldbank</a:t>
            </a:r>
            <a:r>
              <a:rPr lang="en-CA"/>
              <a:t>,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4</a:t>
            </a:fld>
            <a:endParaRPr/>
          </a:p>
        </p:txBody>
      </p:sp>
      <p:pic>
        <p:nvPicPr>
          <p:cNvPr id="114" name="Google Shape;114;p1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1324893"/>
            <a:ext cx="12192001" cy="5396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50ECA13-6002-A7FD-C566-531134BE9D4F}"/>
              </a:ext>
            </a:extLst>
          </p:cNvPr>
          <p:cNvSpPr/>
          <p:nvPr/>
        </p:nvSpPr>
        <p:spPr>
          <a:xfrm>
            <a:off x="0" y="-36200"/>
            <a:ext cx="12192000" cy="1287712"/>
          </a:xfrm>
          <a:prstGeom prst="rect">
            <a:avLst/>
          </a:prstGeom>
          <a:solidFill>
            <a:srgbClr val="0C1524">
              <a:alpha val="92000"/>
            </a:srgbClr>
          </a:solidFill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3200" b="1" dirty="0"/>
              <a:t>DATASET</a:t>
            </a:r>
          </a:p>
          <a:p>
            <a:r>
              <a:rPr lang="en-CA" sz="3200" b="1" dirty="0"/>
              <a:t>Applications &amp; Libraries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BF4335-5557-F433-B71C-76F49CC0F3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008" y="1664952"/>
            <a:ext cx="108621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dirty="0"/>
          </a:p>
          <a:p>
            <a:endParaRPr lang="en-CA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8193568-FFF5-72B5-23F0-6FC7D85B5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3BFC5-AB99-480D-A4E6-D297DE7737A8}" type="slidenum">
              <a:rPr lang="en-CA" smtClean="0"/>
              <a:t>5</a:t>
            </a:fld>
            <a:endParaRPr lang="en-CA"/>
          </a:p>
        </p:txBody>
      </p: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44FE871E-9CDD-5A25-9F2C-057A7D0D19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9034491"/>
              </p:ext>
            </p:extLst>
          </p:nvPr>
        </p:nvGraphicFramePr>
        <p:xfrm>
          <a:off x="1123201" y="1390260"/>
          <a:ext cx="9321800" cy="4351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3785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/>
          <p:nvPr/>
        </p:nvSpPr>
        <p:spPr>
          <a:xfrm>
            <a:off x="0" y="0"/>
            <a:ext cx="17068800" cy="6858000"/>
          </a:xfrm>
          <a:prstGeom prst="rect">
            <a:avLst/>
          </a:prstGeom>
          <a:solidFill>
            <a:srgbClr val="757070"/>
          </a:solidFill>
          <a:ln w="12700" cap="flat" cmpd="sng">
            <a:solidFill>
              <a:srgbClr val="75A3B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6</a:t>
            </a:fld>
            <a:endParaRPr/>
          </a:p>
        </p:txBody>
      </p:sp>
      <p:pic>
        <p:nvPicPr>
          <p:cNvPr id="139" name="Google Shape;13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881290" cy="672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/>
          <p:nvPr/>
        </p:nvSpPr>
        <p:spPr>
          <a:xfrm>
            <a:off x="0" y="5388828"/>
            <a:ext cx="1371599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6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Global View -Helin </a:t>
            </a:r>
            <a:endParaRPr sz="6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7059DD-96DC-14E3-D18C-591D62E00F62}"/>
              </a:ext>
            </a:extLst>
          </p:cNvPr>
          <p:cNvSpPr/>
          <p:nvPr/>
        </p:nvSpPr>
        <p:spPr>
          <a:xfrm>
            <a:off x="-98323" y="0"/>
            <a:ext cx="17167123" cy="6858000"/>
          </a:xfrm>
          <a:prstGeom prst="rect">
            <a:avLst/>
          </a:prstGeom>
          <a:solidFill>
            <a:srgbClr val="0C1524"/>
          </a:solidFill>
        </p:spPr>
        <p:style>
          <a:lnRef idx="2">
            <a:schemeClr val="accent1">
              <a:shade val="50000"/>
            </a:schemeClr>
          </a:lnRef>
          <a:fillRef idx="1002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D1EDDA-6D24-3F6A-D0CE-A5D98EF97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3BFC5-AB99-480D-A4E6-D297DE7737A8}" type="slidenum">
              <a:rPr lang="en-CA" smtClean="0"/>
              <a:t>7</a:t>
            </a:fld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1BC5AA-1386-A49E-B853-1D1E70AC1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525"/>
            <a:ext cx="14023818" cy="65849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9EFFD5-DECE-5B3A-EC26-BB44BB94DC3A}"/>
              </a:ext>
            </a:extLst>
          </p:cNvPr>
          <p:cNvSpPr txBox="1"/>
          <p:nvPr/>
        </p:nvSpPr>
        <p:spPr>
          <a:xfrm>
            <a:off x="443620" y="4879818"/>
            <a:ext cx="66542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 in Canada - Anna</a:t>
            </a:r>
            <a:endParaRPr lang="en-CA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672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/>
          <p:nvPr/>
        </p:nvSpPr>
        <p:spPr>
          <a:xfrm>
            <a:off x="270588" y="37181"/>
            <a:ext cx="11650824" cy="1287712"/>
          </a:xfrm>
          <a:prstGeom prst="rect">
            <a:avLst/>
          </a:prstGeom>
          <a:solidFill>
            <a:srgbClr val="0C1524">
              <a:alpha val="91764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Canada Wild Fire 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8469953" y="1324900"/>
            <a:ext cx="3451500" cy="48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9525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lang="en-CA" sz="2100" dirty="0"/>
          </a:p>
          <a:p>
            <a:pPr marL="9525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lang="en-CA" sz="2100" dirty="0"/>
          </a:p>
          <a:p>
            <a:pPr marL="9525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lang="en-CA" sz="2100" dirty="0"/>
          </a:p>
          <a:p>
            <a:pPr marL="9525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lang="en-CA" sz="2100" dirty="0"/>
          </a:p>
          <a:p>
            <a:pPr marL="9525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CA" sz="2100" dirty="0"/>
              <a:t>Even though global warming is causing dryer conditions, we can see that the area burned by fires </a:t>
            </a:r>
            <a:endParaRPr sz="21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/>
          </a:p>
        </p:txBody>
      </p:sp>
      <p:sp>
        <p:nvSpPr>
          <p:cNvPr id="154" name="Google Shape;15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8</a:t>
            </a:fld>
            <a:endParaRPr/>
          </a:p>
        </p:txBody>
      </p:sp>
      <p:pic>
        <p:nvPicPr>
          <p:cNvPr id="156" name="Google Shape;15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325" y="1472687"/>
            <a:ext cx="8415276" cy="4556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/>
          <p:nvPr/>
        </p:nvSpPr>
        <p:spPr>
          <a:xfrm>
            <a:off x="270588" y="37181"/>
            <a:ext cx="11650824" cy="1287712"/>
          </a:xfrm>
          <a:prstGeom prst="rect">
            <a:avLst/>
          </a:prstGeom>
          <a:solidFill>
            <a:srgbClr val="0C1524">
              <a:alpha val="91764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Canada Wild Fire 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5F604-5C27-4642-0320-AF0A7025F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154" name="Google Shape;154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9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BE085-05C6-9A49-C0DB-F48835A2A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1825625"/>
            <a:ext cx="5181600" cy="4530725"/>
          </a:xfrm>
          <a:prstGeom prst="rect">
            <a:avLst/>
          </a:prstGeom>
        </p:spPr>
      </p:pic>
      <p:sp>
        <p:nvSpPr>
          <p:cNvPr id="6" name="AutoShape 2">
            <a:extLst>
              <a:ext uri="{FF2B5EF4-FFF2-40B4-BE49-F238E27FC236}">
                <a16:creationId xmlns:a16="http://schemas.microsoft.com/office/drawing/2014/main" id="{05EE2EB7-81ED-A99A-3DBE-E1673C3CA1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EB7D8E6-0C47-818B-D5AE-B5AFA3C520C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050B49-8490-27BD-06DC-2337C6D67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199" y="1825624"/>
            <a:ext cx="5369953" cy="453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402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249</Words>
  <Application>Microsoft Office PowerPoint</Application>
  <PresentationFormat>Widescreen</PresentationFormat>
  <Paragraphs>55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 K</dc:creator>
  <cp:lastModifiedBy>Helin K,</cp:lastModifiedBy>
  <cp:revision>1</cp:revision>
  <dcterms:modified xsi:type="dcterms:W3CDTF">2023-06-13T22:31:50Z</dcterms:modified>
</cp:coreProperties>
</file>